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58" r:id="rId4"/>
    <p:sldId id="260" r:id="rId5"/>
    <p:sldId id="263" r:id="rId6"/>
    <p:sldId id="265" r:id="rId7"/>
    <p:sldId id="261" r:id="rId8"/>
    <p:sldId id="262" r:id="rId9"/>
    <p:sldId id="264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C3"/>
    <a:srgbClr val="EB1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0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6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7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8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1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1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D9FA-BD19-4C80-8D09-02338EEDBA5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51F0-BF13-44F8-8FDE-F5A511B3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kadeti.ru/skazki/malchik-zvezda-zvezdnyj-malchi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lib.com/b/362988/rea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eria.ru/al001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skazki-dlay-detey/russkie-skazochniki/sbornik-russkih-skazok/mama-dlja-mamontenka-nepomnjashhaja-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azkiwsem.fun/knigi/samye-nejnye-obyatiya-v-mire/index.html#p=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user7.narod.ru/School/Emelyanov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hka-knizhka.ru/skazki-dlay-detey/russkie-skazochniki/skazki-prokofevoj/ne-budu-prosit-proshhenija-prokofeva-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anread.ru/moja-mama-ctihi-russkih-pojet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lyshlandiya.ru/obychenie-detei/literature/stikhi/stikhi-pro-mamu/stikhi-russkikh-klassikov-o-mam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cat.ru/knigi/proza/sovremennaya-pro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3"/>
            <a:ext cx="915785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04" y="621070"/>
            <a:ext cx="7163095" cy="616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3189" y="6093296"/>
            <a:ext cx="8229600" cy="604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Подготовила: педагог – библиотекарь Гулеватая И.Н.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906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97850"/>
            <a:ext cx="5917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24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ноября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День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матери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1052736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Подборка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книг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о мамах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и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про 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мам</a:t>
            </a:r>
          </a:p>
        </p:txBody>
      </p:sp>
    </p:spTree>
    <p:extLst>
      <p:ext uri="{BB962C8B-B14F-4D97-AF65-F5344CB8AC3E}">
        <p14:creationId xmlns:p14="http://schemas.microsoft.com/office/powerpoint/2010/main" val="26602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05521"/>
            <a:ext cx="6769401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Ольга Колпакова</a:t>
            </a:r>
            <a:br>
              <a:rPr lang="ru-RU" b="1" dirty="0" smtClean="0">
                <a:solidFill>
                  <a:srgbClr val="0070C0"/>
                </a:solidFill>
                <a:latin typeface="+mn-lt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«Мамина помощница»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96752"/>
            <a:ext cx="4968552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«Мамина помощница» - это книга полезных советов для хозяек: как навести порядок в доме, как накрыть на стол, как принять гостей, как их развлечь и чем угостить. Книга расскажет о старинных русских традициях воспитания девочек, которых на Руси с 12 лет уже принято было считать невестами, а стало быть, и полноправными хозяйками в доме. Цветные репродукции произведений жанровой живописи и многочисленные фотографии, использованные в оформлении книги, не только дадут наглядные уроки, но</a:t>
            </a:r>
          </a:p>
          <a:p>
            <a:pPr marL="0" indent="0">
              <a:buNone/>
            </a:pPr>
            <a:r>
              <a:rPr lang="ru-RU" sz="2000" dirty="0" smtClean="0"/>
              <a:t>и помогут хозяйкам время от времени отвлекаться от домашних хлопот.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240360" cy="45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336704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Оскар Уайльд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«Мальчик-Звезда»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222688"/>
            <a:ext cx="5842871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История, рассказанная Оскаром Уайльдом, об одном из важнейших качеств человека - милосердии. ... Но как это сделать? А если через сказку? Прекрасная и необычайно яркая звезда пронеслась над долиной, и там, куда она упала, лесорубы нашли в снегу чудесное дитя - Мальчика-звезду... На шее ребенка сверкало ожерелье из чистого натурального янтаря, он был укутан сверкающим плащом, расшитым звездами. Никто не решался взять его домой: и так семьи у каждого были большими. И только один лесоруб сжалился и забрал малыша.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2206" r="12191" b="1978"/>
          <a:stretch/>
        </p:blipFill>
        <p:spPr bwMode="auto">
          <a:xfrm>
            <a:off x="179512" y="1412776"/>
            <a:ext cx="29495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45224"/>
            <a:ext cx="29598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https://nukadeti.ru/skazki/malchik-zvezda-zvezdnyj-malchik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6697392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Ирина Млодик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«Почти не волшебные превращения»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44824"/>
            <a:ext cx="5688632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Эта книга — волшебно-реальная школа для маленьких девочек и их заботливых мам. Почти неволшебные превращения: Урок первый. Урок второй. .. Почти неволшебные превращения. Сначала будет небольшая сказочная предыстория, потому что в жизни все начинается с волшебства рождения. Кроме того, сказки так понятны и близки и взрослым и детям. Давным-давно, во времена коварных драконов, нежных принцесс и блистающих величием королей, жила-была прекрасная Королева.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074" y="5733256"/>
            <a:ext cx="2813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https://coollib.com/b/362988/read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4" y="1916832"/>
            <a:ext cx="28487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697392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Бенджамин Спок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«Разговор с матерью»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507203"/>
            <a:ext cx="5688632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Книги доктора Спока о здоровье и воспитании детей популярны во всем мире и давно стали классикой. Если вы хотите вырастить вашего малыша физически и душевно здоровым, эта книга окажет неоценимую помощь. А если вы столкнулись с трудностями в воспитании ребенка - будь то плохой аппетит у младенца или "дурная компания" в подростковом возрасте, - десятилетия практического опыта доктора Спока помогут не только понять мотивы поведения вашего ребенка, но и подскажут, как практически выйти из той или иной ситуации с наименьшими потерями.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992" y="6211669"/>
            <a:ext cx="2888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3"/>
              </a:rPr>
              <a:t>https://soteria.ru/al0016/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1659"/>
            <a:ext cx="2707276" cy="44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576" y="1511857"/>
            <a:ext cx="5122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В </a:t>
            </a:r>
            <a:r>
              <a:rPr lang="ru-RU" sz="3000" dirty="0"/>
              <a:t>книгу вошли сказки, написанные по мотивам мультфильмов: «Мама для</a:t>
            </a:r>
            <a:br>
              <a:rPr lang="ru-RU" sz="3000" dirty="0"/>
            </a:br>
            <a:r>
              <a:rPr lang="ru-RU" sz="3000" dirty="0"/>
              <a:t>Мамонтенка» и «Так сойдет». Читая страницу за страницей, </a:t>
            </a:r>
            <a:r>
              <a:rPr lang="ru-RU" sz="3000" dirty="0" smtClean="0"/>
              <a:t>ребята познакомятся </a:t>
            </a:r>
            <a:r>
              <a:rPr lang="ru-RU" sz="3000" dirty="0"/>
              <a:t>с сюжетом сказок и научатся лучше </a:t>
            </a:r>
            <a:r>
              <a:rPr lang="ru-RU" sz="3000" dirty="0" smtClean="0"/>
              <a:t>читать.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" y="5934669"/>
            <a:ext cx="895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https://mishka-knizhka.ru/skazki-dlay-detey/russkie-skazochniki/sbornik-russkih-skazok/mama-dlja-mamontenka-nepomnjashhaja-d/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" y="1700808"/>
            <a:ext cx="2982848" cy="407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Дина Непомнящая       6+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«Мама для Мамонтёнка»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7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17" y="476672"/>
            <a:ext cx="8291264" cy="1325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Сара Нэш        6+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«Самые нежные объятия в мире!»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1"/>
            <a:ext cx="5400600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Что может быть дороже маминых объятий? Эта книжка порадует и родителей, и их малышей теплом и нежностью, исходящими со страниц с потрясающими иллюстрациями. Автор вложил столько любви и добра в каждую строчку, что читатель просто не сможет остаться равнодушным к героям этой замечательной сказки.</a:t>
            </a:r>
            <a:endParaRPr lang="ru-RU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3240360" cy="447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064" y="6288249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4"/>
              </a:rPr>
              <a:t>https://skazkiwsem.fun/knigi/samye-nejnye-obyatiya-v-mire/index.html#p=24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581410" cy="10348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«Моя мама»   </a:t>
            </a:r>
            <a:r>
              <a:rPr lang="ru-RU" b="1" dirty="0" smtClean="0">
                <a:solidFill>
                  <a:srgbClr val="0070C0"/>
                </a:solidFill>
              </a:rPr>
              <a:t>6+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4990" y="836712"/>
            <a:ext cx="5569453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Рассказы, собранные в этой книге, посвящены самому близкому и родному существу на свете — маме. Мама — это первое слово, которое произносит человек, с ней он делает первый шаг, у нее учится первой молитве. Вырастить и воспитать детей — нелегкое дело. Сколько терпения, заботы, неустанного труда и любви требуется от матери! Сколько тревог, бессонных ночей и переживаний выпадает на ее долю! Мать готова жертвовать самым дорогим, порой и своей жизнью, ради детей, ради их счастья. Будем же любить наших матерей!</a:t>
            </a:r>
            <a:endParaRPr lang="ru-RU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1512"/>
            <a:ext cx="3031462" cy="41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402" y="404664"/>
            <a:ext cx="7056784" cy="10348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       Борис Емельянов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«Рассказы о маме»   </a:t>
            </a:r>
            <a:r>
              <a:rPr lang="ru-RU" b="1" dirty="0" smtClean="0">
                <a:solidFill>
                  <a:srgbClr val="0070C0"/>
                </a:solidFill>
              </a:rPr>
              <a:t>6+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119" y="1268760"/>
            <a:ext cx="5447398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Отечественная проза для детей. Повести и рассказы о детях.</a:t>
            </a:r>
          </a:p>
          <a:p>
            <a:pPr marL="0" indent="0">
              <a:buNone/>
            </a:pPr>
            <a:r>
              <a:rPr lang="ru-RU" sz="2400" dirty="0" smtClean="0"/>
              <a:t>Борису Александровичу было чем поделиться с вами, потому что жизнь его была богата и интересными событиями и верными друзьями. Борис Емельянов был отличным рассказчиком и очень часто бывал в школах и пионерских отрядах. Ребята всегда с огромным интересом слушали его. Сейчас Бориса Александровича уже нет среди нас. В 1965 году он умер. Но побеседовать с ним вы можете.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511" y="6165304"/>
            <a:ext cx="843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http://testuser7.narod.ru/School/Emelyanov.pdf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9" y="1484784"/>
            <a:ext cx="3024336" cy="438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69" y="764704"/>
            <a:ext cx="8640960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Софья Прокофьева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«Не буду просить прощения»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816224"/>
            <a:ext cx="5184576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cs typeface="Arial" pitchFamily="34" charset="0"/>
              </a:rPr>
              <a:t>Один упрямый, капризный мальчик Вася обидел свою маму и не стал просить прощения. И тогда в город, где жил Вася, пришли Великие Холода. О том, что приключилось с Васей, и чем закончилась его удивительная история, читайте в этой книге.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8476"/>
            <a:ext cx="2847672" cy="42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185" y="5978584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https://mishka-knizhka.ru/skazki-dlay-detey/russkie-skazochniki/skazki-prokofevoj/ne-budu-prosit-proshhenija-prokofeva-s/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581410" cy="10348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«Моя мама»   </a:t>
            </a:r>
            <a:r>
              <a:rPr lang="ru-RU" b="1" dirty="0" smtClean="0">
                <a:solidFill>
                  <a:srgbClr val="0070C0"/>
                </a:solidFill>
              </a:rPr>
              <a:t>6+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Cтихи русских поэтов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9648" y="1324514"/>
            <a:ext cx="5234795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«Кто вас, дети, больше любит... </a:t>
            </a:r>
          </a:p>
          <a:p>
            <a:pPr marL="0" indent="0">
              <a:buNone/>
            </a:pPr>
            <a:r>
              <a:rPr lang="ru-RU" sz="2800" dirty="0" smtClean="0"/>
              <a:t>И заботится о вас, Не смыкая ночью глаз?» Конечно, мама! Матерям посвящали стихотворения, наверное, все русские поэты - а вот сборники, где лучшие строки оказались бы под одной обложкой, встречаются редко. Ещё реже - с великолепными иллюстрациями!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42168" cy="41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128429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https://icanread.ru/moja-mama-ctihi-russkih-pojetov/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5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69" y="764704"/>
            <a:ext cx="8640960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«Стихи русских классиков о маме»   </a:t>
            </a:r>
            <a:r>
              <a:rPr lang="ru-RU" b="1" dirty="0" smtClean="0">
                <a:solidFill>
                  <a:srgbClr val="0070C0"/>
                </a:solidFill>
              </a:rPr>
              <a:t>6+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97" y="1614500"/>
            <a:ext cx="5569453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Стихи о маме:</a:t>
            </a:r>
          </a:p>
          <a:p>
            <a:pPr marL="0" indent="0">
              <a:buNone/>
            </a:pPr>
            <a:r>
              <a:rPr lang="ru-RU" sz="2400" dirty="0" smtClean="0"/>
              <a:t> «МОЛИТВА МАТЕРИ»;</a:t>
            </a:r>
          </a:p>
          <a:p>
            <a:pPr marL="0" indent="0">
              <a:buNone/>
            </a:pPr>
            <a:r>
              <a:rPr lang="ru-RU" sz="2400" dirty="0" smtClean="0"/>
              <a:t>«ВОТ КАКАЯ МАМА!»;</a:t>
            </a:r>
          </a:p>
          <a:p>
            <a:pPr marL="0" indent="0">
              <a:buNone/>
            </a:pPr>
            <a:r>
              <a:rPr lang="ru-RU" sz="2400" dirty="0" smtClean="0"/>
              <a:t>«КТО ВАС, ДЕТИ, БОЛЬШЕ ЛЮБИТ…»;</a:t>
            </a:r>
          </a:p>
          <a:p>
            <a:pPr marL="0" indent="0">
              <a:buNone/>
            </a:pPr>
            <a:r>
              <a:rPr lang="ru-RU" sz="2400" dirty="0" smtClean="0"/>
              <a:t>«РАЗГОВОР С МАМОЙ»;</a:t>
            </a:r>
          </a:p>
          <a:p>
            <a:pPr marL="0" indent="0">
              <a:buNone/>
            </a:pPr>
            <a:r>
              <a:rPr lang="ru-RU" sz="2400" dirty="0" smtClean="0"/>
              <a:t>«ПЕРЕМЫЛ БЫ ЧАШКИ, ЛОЖКИ…»;</a:t>
            </a:r>
          </a:p>
          <a:p>
            <a:pPr marL="0" indent="0">
              <a:buNone/>
            </a:pPr>
            <a:r>
              <a:rPr lang="ru-RU" sz="2400" dirty="0" smtClean="0"/>
              <a:t>«МАТЕРИ»;</a:t>
            </a:r>
          </a:p>
          <a:p>
            <a:pPr marL="0" indent="0">
              <a:buNone/>
            </a:pPr>
            <a:r>
              <a:rPr lang="ru-RU" sz="2400" dirty="0" smtClean="0"/>
              <a:t>«БЕРЕГИТЕ МАТЕРЕЙ»;</a:t>
            </a:r>
          </a:p>
          <a:p>
            <a:pPr marL="0" indent="0">
              <a:buNone/>
            </a:pPr>
            <a:r>
              <a:rPr lang="ru-RU" sz="2400" dirty="0" smtClean="0"/>
              <a:t>«Я МАМУ МОЮ ОБИДЕЛ» и др.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08" y="2060848"/>
            <a:ext cx="29527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497" y="5934670"/>
            <a:ext cx="648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http://malyshlandiya.ru/obychenie-detei/literature/stikhi/stikhi-pro-mamu/stikhi-russkikh-klassikov-o-mame/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33" y="476672"/>
            <a:ext cx="8064895" cy="103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Уильям Сароян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«Мама я люблю тебя»   </a:t>
            </a:r>
            <a:r>
              <a:rPr lang="ru-RU" b="1" dirty="0" smtClean="0">
                <a:solidFill>
                  <a:srgbClr val="0070C0"/>
                </a:solidFill>
              </a:rPr>
              <a:t>12+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362472"/>
            <a:ext cx="5184576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Роман «Мама, я люблю тебя» занимает особое место в творчестве Уильяма Сарояна, писателя, чье имя стоит в одном ряду с такими титанами мировой литературы, как Фолкнер, Стейнбек, Хемингуэй. 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Мудрость детства — основа сюжета этой замечательной книги. Мир, увиденный глазами девятилетней девочки, преображается на глазах, ибо главный принцип этого чудесного превращения прост, как само детство: «Ищи всюду добро, а отыскав, выводи его в свет, и пусть оно будет свободным и гордым.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6081"/>
            <a:ext cx="2965908" cy="44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233" y="6119336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https://libcat.ru/knigi/proza/sovremennaya-proz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1598481"/>
            <a:ext cx="2965908" cy="44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508</TotalTime>
  <Words>941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</vt:lpstr>
      <vt:lpstr>                Дина Непомнящая       6+ «Мама для Мамонтёнка»</vt:lpstr>
      <vt:lpstr>             Сара Нэш        6+ «Самые нежные объятия в мире!» </vt:lpstr>
      <vt:lpstr>     «Моя мама»   6+ </vt:lpstr>
      <vt:lpstr>                      Борис Емельянов   «Рассказы о маме»   6+ </vt:lpstr>
      <vt:lpstr>     Софья Прокофьева  «Не буду просить прощения» </vt:lpstr>
      <vt:lpstr>     «Моя мама»   6+ Cтихи русских поэтов</vt:lpstr>
      <vt:lpstr>     «Стихи русских классиков о маме»   6+ </vt:lpstr>
      <vt:lpstr>     Уильям Сароян «Мама я люблю тебя»   12+ </vt:lpstr>
      <vt:lpstr>Ольга Колпакова «Мамина помощница»</vt:lpstr>
      <vt:lpstr>     Оскар Уайльд  «Мальчик-Звезда» </vt:lpstr>
      <vt:lpstr> Ирина Млодик «Почти не волшебные превращения»  </vt:lpstr>
      <vt:lpstr>Бенджамин Спок «Разговор с матерью»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сердцем для других живёт»</dc:title>
  <dc:creator>User</dc:creator>
  <cp:lastModifiedBy>User</cp:lastModifiedBy>
  <cp:revision>38</cp:revision>
  <dcterms:created xsi:type="dcterms:W3CDTF">2023-11-13T12:07:07Z</dcterms:created>
  <dcterms:modified xsi:type="dcterms:W3CDTF">2024-11-21T10:19:36Z</dcterms:modified>
</cp:coreProperties>
</file>